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4T17:13:0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1660 58 24575,'-1310'0'0,"1285"-1"0,1-2 0,-1-1 0,-31-8 0,28 5 0,-55-6 0,8 4-1365,41 0-5461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4T17:13:44.19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2463 77 24575,'-1892'0'0,"1847"-3"0,-85-14 0,82 8 0,-64-2 0,76 8 66,-65-14 1,3 1-1565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4T17:13:46.74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1987 2 24575,'-16'17'0,"13"-12"0,-1-1 0,0 0 0,0 0 0,0 0 0,-1 0 0,1-1 0,-1 1 0,0-1 0,1 0 0,-2-1 0,1 1 0,0-1 0,0 0 0,-7 1 0,-40 6 0,-2-3 0,1-1 0,-1-4 0,-74-6 0,1 2 0,-388 3 0,480-2 0,1-2 0,-48-10 0,41 6 0,-45-3 0,55 8 0,-56-14 0,56 10 0,-59-6 0,-184 11 37,153 3-1439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4T17:13:50.10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1828 1 24575,'-1827'0'-1365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4T17:13:52.41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3099 42 24575,'-2218'0'0,"2149"-3"0,-83-15 0,-49-2 0,-258 21-1365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4T17:13:54.51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1032 0 24575,'-1032'0'-1365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4T17:13:56.57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796 0 24575,'-795'0'-1365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4T17:13:59.19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860 17 24575,'-758'0'0,"744"-1"-227,-1 0-1,1 0 1,1-1-1,-1-1 1,-17-5-1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4T17:13:18.17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1732 1 24575,'-1731'0'-1365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4T17:13:22.80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1797 0 24575,'-1089'0'0,"1053"2"0,0 2 0,-48 10 0,44-6 0,-66 4 0,75-11 0,-294-4 0,275-5-1365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4T17:13:25.47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1550 0 24575,'-1550'0'-1365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4T17:13:28.33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1589 0 24575,'-1588'0'-1365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4T17:13:31.32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1710 3 24575,'-4'1'0,"-1"0"0,1 0 0,0 1 0,0 0 0,0-1 0,0 2 0,1-1 0,-1 0 0,0 1 0,1-1 0,0 1 0,-5 5 0,3-4 0,0 1 0,0-1 0,-1 0 0,0 0 0,-8 3 0,-6 0 0,-1-2 0,0 0 0,-1-1 0,1-1 0,-24 0 0,-116-6 0,72 0 0,-609 2 0,647-2 31,1-2 1,-1-3-1,-62-17 0,62 12-528,-1 3 1,-96-7-1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4T17:13:34.15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1525 0 24575,'-32'19'0,"-1"-1"0,0-2 0,-2-2 0,-69 21 0,58-26 0,-1-2 0,0-2 0,-1-1 0,1-3 0,-61-6 0,-6 1 0,-56 6 0,-142-5 0,273-3 0,-63-15 0,64 12 0,16 3 39,0-1 0,-40-20 0,-1 0-1521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4T17:13:36.64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1430 2 24575,'-66'1'0,"1"3"0,-79 15 0,48-8 0,0-4 0,-155-7 0,94-3 0,105 2 0,0-2 0,-89-16 0,82 10-277,-1 3 0,-108 4 0,146 2-257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4T17:13:40.73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1589 1 24575,'-1589'0'-1365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37E3C20-C70E-4D2C-BC50-0F46DA11C3B0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EBB4734-BB90-4E4B-84D8-6F7AE06C6756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078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3C20-C70E-4D2C-BC50-0F46DA11C3B0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4734-BB90-4E4B-84D8-6F7AE06C67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83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3C20-C70E-4D2C-BC50-0F46DA11C3B0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4734-BB90-4E4B-84D8-6F7AE06C67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14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3C20-C70E-4D2C-BC50-0F46DA11C3B0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4734-BB90-4E4B-84D8-6F7AE06C67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32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37E3C20-C70E-4D2C-BC50-0F46DA11C3B0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EBB4734-BB90-4E4B-84D8-6F7AE06C6756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77759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3C20-C70E-4D2C-BC50-0F46DA11C3B0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4734-BB90-4E4B-84D8-6F7AE06C67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2166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3C20-C70E-4D2C-BC50-0F46DA11C3B0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4734-BB90-4E4B-84D8-6F7AE06C67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552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3C20-C70E-4D2C-BC50-0F46DA11C3B0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4734-BB90-4E4B-84D8-6F7AE06C67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14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3C20-C70E-4D2C-BC50-0F46DA11C3B0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4734-BB90-4E4B-84D8-6F7AE06C67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38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B37E3C20-C70E-4D2C-BC50-0F46DA11C3B0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8EBB4734-BB90-4E4B-84D8-6F7AE06C675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1849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B37E3C20-C70E-4D2C-BC50-0F46DA11C3B0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8EBB4734-BB90-4E4B-84D8-6F7AE06C6756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74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37E3C20-C70E-4D2C-BC50-0F46DA11C3B0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EBB4734-BB90-4E4B-84D8-6F7AE06C6756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651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customXml" Target="../ink/ink8.xml"/><Relationship Id="rId26" Type="http://schemas.openxmlformats.org/officeDocument/2006/relationships/image" Target="../media/image20.png"/><Relationship Id="rId3" Type="http://schemas.openxmlformats.org/officeDocument/2006/relationships/image" Target="../media/image10.jpg"/><Relationship Id="rId21" Type="http://schemas.openxmlformats.org/officeDocument/2006/relationships/customXml" Target="../ink/ink10.xml"/><Relationship Id="rId34" Type="http://schemas.openxmlformats.org/officeDocument/2006/relationships/image" Target="../media/image24.png"/><Relationship Id="rId7" Type="http://schemas.openxmlformats.org/officeDocument/2006/relationships/image" Target="../media/image11.png"/><Relationship Id="rId12" Type="http://schemas.openxmlformats.org/officeDocument/2006/relationships/customXml" Target="../ink/ink5.xml"/><Relationship Id="rId17" Type="http://schemas.openxmlformats.org/officeDocument/2006/relationships/image" Target="../media/image16.png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2" Type="http://schemas.openxmlformats.org/officeDocument/2006/relationships/image" Target="../media/image9.jp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3.png"/><Relationship Id="rId24" Type="http://schemas.openxmlformats.org/officeDocument/2006/relationships/image" Target="../media/image19.png"/><Relationship Id="rId32" Type="http://schemas.openxmlformats.org/officeDocument/2006/relationships/image" Target="../media/image2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23" Type="http://schemas.openxmlformats.org/officeDocument/2006/relationships/customXml" Target="../ink/ink11.xml"/><Relationship Id="rId28" Type="http://schemas.openxmlformats.org/officeDocument/2006/relationships/image" Target="../media/image21.png"/><Relationship Id="rId10" Type="http://schemas.openxmlformats.org/officeDocument/2006/relationships/customXml" Target="../ink/ink4.xml"/><Relationship Id="rId19" Type="http://schemas.openxmlformats.org/officeDocument/2006/relationships/image" Target="../media/image17.png"/><Relationship Id="rId31" Type="http://schemas.openxmlformats.org/officeDocument/2006/relationships/customXml" Target="../ink/ink15.xml"/><Relationship Id="rId4" Type="http://schemas.openxmlformats.org/officeDocument/2006/relationships/customXml" Target="../ink/ink1.xml"/><Relationship Id="rId9" Type="http://schemas.openxmlformats.org/officeDocument/2006/relationships/image" Target="../media/image12.png"/><Relationship Id="rId14" Type="http://schemas.openxmlformats.org/officeDocument/2006/relationships/customXml" Target="../ink/ink6.xml"/><Relationship Id="rId22" Type="http://schemas.openxmlformats.org/officeDocument/2006/relationships/image" Target="../media/image18.png"/><Relationship Id="rId27" Type="http://schemas.openxmlformats.org/officeDocument/2006/relationships/customXml" Target="../ink/ink13.xml"/><Relationship Id="rId30" Type="http://schemas.openxmlformats.org/officeDocument/2006/relationships/image" Target="../media/image22.png"/><Relationship Id="rId8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sz="4000" b="1" dirty="0"/>
              <a:t>RENOUVELLEMENT DE VOTRE LICENCE ET DU PARCOURS PREVENTION SANTE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C73CDD9-2FB6-658D-0E2E-990CA5DA7C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098388"/>
            <a:ext cx="2016224" cy="142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21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LICENCES 2023/2024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7523" y="1843660"/>
            <a:ext cx="5100918" cy="2867866"/>
          </a:xfrm>
        </p:spPr>
      </p:pic>
      <p:sp>
        <p:nvSpPr>
          <p:cNvPr id="11" name="TextBox 10"/>
          <p:cNvSpPr txBox="1"/>
          <p:nvPr/>
        </p:nvSpPr>
        <p:spPr>
          <a:xfrm>
            <a:off x="539552" y="1124744"/>
            <a:ext cx="80648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TROISIEME ETAPE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4" y="4983484"/>
            <a:ext cx="26242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Lire les documents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42F086C-8F57-7513-C7DB-09853E4ECCF5}"/>
              </a:ext>
            </a:extLst>
          </p:cNvPr>
          <p:cNvSpPr txBox="1"/>
          <p:nvPr/>
        </p:nvSpPr>
        <p:spPr>
          <a:xfrm>
            <a:off x="539552" y="6106283"/>
            <a:ext cx="80648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Cochez les cases 1 et 3  puis « valider »</a:t>
            </a:r>
          </a:p>
          <a:p>
            <a:pPr algn="ctr"/>
            <a:r>
              <a:rPr lang="fr-FR" dirty="0"/>
              <a:t>Vous pouvez laisser la case 2 décochée, la licence ne vous coutera pas plus chère !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7568B582-2525-725D-1508-A008F61658DF}"/>
              </a:ext>
            </a:extLst>
          </p:cNvPr>
          <p:cNvCxnSpPr/>
          <p:nvPr/>
        </p:nvCxnSpPr>
        <p:spPr>
          <a:xfrm flipV="1">
            <a:off x="2007522" y="2996952"/>
            <a:ext cx="1224000" cy="19865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9B6D9362-A4C5-5C99-E26C-AB0E1B155EE1}"/>
              </a:ext>
            </a:extLst>
          </p:cNvPr>
          <p:cNvCxnSpPr>
            <a:cxnSpLocks/>
          </p:cNvCxnSpPr>
          <p:nvPr/>
        </p:nvCxnSpPr>
        <p:spPr>
          <a:xfrm flipV="1">
            <a:off x="2267744" y="2996952"/>
            <a:ext cx="2952328" cy="19865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9C24B4AF-EF74-85F1-D0C3-7EE1EC0A3675}"/>
              </a:ext>
            </a:extLst>
          </p:cNvPr>
          <p:cNvCxnSpPr>
            <a:cxnSpLocks/>
          </p:cNvCxnSpPr>
          <p:nvPr/>
        </p:nvCxnSpPr>
        <p:spPr>
          <a:xfrm flipV="1">
            <a:off x="2487388" y="3930439"/>
            <a:ext cx="2144370" cy="105304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937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LICENCES 2023/2024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0" y="2239162"/>
            <a:ext cx="4568007" cy="2568250"/>
          </a:xfrm>
        </p:spPr>
      </p:pic>
      <p:sp>
        <p:nvSpPr>
          <p:cNvPr id="11" name="TextBox 10"/>
          <p:cNvSpPr txBox="1"/>
          <p:nvPr/>
        </p:nvSpPr>
        <p:spPr>
          <a:xfrm>
            <a:off x="539552" y="1124744"/>
            <a:ext cx="80648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QUATRIEME ETAPE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42F086C-8F57-7513-C7DB-09853E4ECCF5}"/>
              </a:ext>
            </a:extLst>
          </p:cNvPr>
          <p:cNvSpPr txBox="1"/>
          <p:nvPr/>
        </p:nvSpPr>
        <p:spPr>
          <a:xfrm>
            <a:off x="539552" y="6106283"/>
            <a:ext cx="80648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Cochez les cases, complétez la pratique puis « valider »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2D04BD1-7C84-009D-538C-464F200FB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18960"/>
            <a:ext cx="4572000" cy="245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33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LICENCES 2023/2024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1124744"/>
            <a:ext cx="80648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DERNIERE  ETAPE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42F086C-8F57-7513-C7DB-09853E4ECCF5}"/>
              </a:ext>
            </a:extLst>
          </p:cNvPr>
          <p:cNvSpPr txBox="1"/>
          <p:nvPr/>
        </p:nvSpPr>
        <p:spPr>
          <a:xfrm>
            <a:off x="970706" y="5004592"/>
            <a:ext cx="763374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Suivez les 5 étapes du Parcours Prévention Santé</a:t>
            </a:r>
          </a:p>
          <a:p>
            <a:pPr algn="ctr"/>
            <a:r>
              <a:rPr lang="fr-FR" dirty="0"/>
              <a:t>Regardez les vidéos, répondez aux questions en votre âme et conscience.</a:t>
            </a:r>
          </a:p>
          <a:p>
            <a:pPr algn="ctr"/>
            <a:r>
              <a:rPr lang="fr-FR" dirty="0"/>
              <a:t>Si tout est validé et si vous êtes à jour de votre cotisation, vous allez très bientôt recevoir votre licence par mail </a:t>
            </a:r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493D6242-617C-169B-3A6A-8FD209962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87" y="1616660"/>
            <a:ext cx="7266484" cy="3018926"/>
          </a:xfrm>
        </p:spPr>
      </p:pic>
    </p:spTree>
    <p:extLst>
      <p:ext uri="{BB962C8B-B14F-4D97-AF65-F5344CB8AC3E}">
        <p14:creationId xmlns:p14="http://schemas.microsoft.com/office/powerpoint/2010/main" val="175391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LICENCES 2023/2024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028" y="1307583"/>
            <a:ext cx="7633742" cy="566934"/>
          </a:xfrm>
        </p:spPr>
        <p:txBody>
          <a:bodyPr/>
          <a:lstStyle/>
          <a:p>
            <a:r>
              <a:rPr lang="fr-FR" dirty="0"/>
              <a:t>Vous venez de recevoir un mail de la FFA (photo non contractuelle)</a:t>
            </a:r>
          </a:p>
          <a:p>
            <a:pPr lvl="1">
              <a:buClrTx/>
            </a:pPr>
            <a:endParaRPr lang="fr-FR" b="0" dirty="0"/>
          </a:p>
          <a:p>
            <a:endParaRPr lang="fr-FR" dirty="0"/>
          </a:p>
          <a:p>
            <a:pPr marL="0" indent="0"/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FC35CB-26CB-A66D-E75C-05E781761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74517"/>
            <a:ext cx="4657700" cy="485953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69015B4-259A-398B-0ADC-B67868983E71}"/>
              </a:ext>
            </a:extLst>
          </p:cNvPr>
          <p:cNvSpPr txBox="1"/>
          <p:nvPr/>
        </p:nvSpPr>
        <p:spPr>
          <a:xfrm>
            <a:off x="6588224" y="4797152"/>
            <a:ext cx="2255068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Cliquez sur le lien ou</a:t>
            </a:r>
          </a:p>
          <a:p>
            <a:r>
              <a:rPr lang="fr-FR" dirty="0"/>
              <a:t>Rendez-vous sur le </a:t>
            </a:r>
          </a:p>
          <a:p>
            <a:r>
              <a:rPr lang="fr-FR" dirty="0"/>
              <a:t>Site de la FFA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D77498E-993B-3ABD-11CD-C700750C0CA2}"/>
              </a:ext>
            </a:extLst>
          </p:cNvPr>
          <p:cNvCxnSpPr/>
          <p:nvPr/>
        </p:nvCxnSpPr>
        <p:spPr>
          <a:xfrm flipH="1">
            <a:off x="5220072" y="5157192"/>
            <a:ext cx="1273324" cy="0"/>
          </a:xfrm>
          <a:prstGeom prst="straightConnector1">
            <a:avLst/>
          </a:prstGeom>
          <a:ln w="22225"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79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41" y="2286000"/>
            <a:ext cx="6392630" cy="3594100"/>
          </a:xfrm>
        </p:spPr>
      </p:pic>
      <p:sp>
        <p:nvSpPr>
          <p:cNvPr id="6" name="TextBox 5"/>
          <p:cNvSpPr txBox="1"/>
          <p:nvPr/>
        </p:nvSpPr>
        <p:spPr>
          <a:xfrm>
            <a:off x="971600" y="1124744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Vous êtes licenciés</a:t>
            </a:r>
          </a:p>
          <a:p>
            <a:pPr algn="ctr"/>
            <a:r>
              <a:rPr lang="fr-FR" dirty="0"/>
              <a:t>Rendez-vous sur le site de la FFA</a:t>
            </a:r>
          </a:p>
          <a:p>
            <a:pPr algn="ctr"/>
            <a:r>
              <a:rPr lang="fr-FR" dirty="0"/>
              <a:t>https://www.athle.fr/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5576" y="260648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LICENCES 2023/2024</a:t>
            </a:r>
          </a:p>
        </p:txBody>
      </p:sp>
    </p:spTree>
    <p:extLst>
      <p:ext uri="{BB962C8B-B14F-4D97-AF65-F5344CB8AC3E}">
        <p14:creationId xmlns:p14="http://schemas.microsoft.com/office/powerpoint/2010/main" val="3559862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LICENCES 2023/2024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41" y="2286000"/>
            <a:ext cx="6392630" cy="3594100"/>
          </a:xfrm>
        </p:spPr>
      </p:pic>
      <p:sp>
        <p:nvSpPr>
          <p:cNvPr id="6" name="TextBox 5"/>
          <p:cNvSpPr txBox="1"/>
          <p:nvPr/>
        </p:nvSpPr>
        <p:spPr>
          <a:xfrm>
            <a:off x="971600" y="112474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1- Cliquez sur: « MES ACCES »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724128" y="1309410"/>
            <a:ext cx="648072" cy="139951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9552" y="166886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2-Cliquez sur: « espace du licencié »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00092" y="1830922"/>
            <a:ext cx="540060" cy="10220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56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LICENCES 2023/2024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41" y="2286000"/>
            <a:ext cx="6392630" cy="3594100"/>
          </a:xfrm>
        </p:spPr>
      </p:pic>
      <p:sp>
        <p:nvSpPr>
          <p:cNvPr id="6" name="TextBox 5"/>
          <p:cNvSpPr txBox="1"/>
          <p:nvPr/>
        </p:nvSpPr>
        <p:spPr>
          <a:xfrm>
            <a:off x="971600" y="112474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1-Notez votre numéro de licence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292080" y="1327774"/>
            <a:ext cx="648072" cy="26772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3568" y="164647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2-Notez votre mot de passe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644008" y="2015808"/>
            <a:ext cx="504056" cy="21416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8341" y="5877272"/>
            <a:ext cx="80648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Si vous avez oublié votre mot de passe: cliquez sur mot de passe oublié et surveillez votre messagerie !!!</a:t>
            </a:r>
          </a:p>
        </p:txBody>
      </p:sp>
    </p:spTree>
    <p:extLst>
      <p:ext uri="{BB962C8B-B14F-4D97-AF65-F5344CB8AC3E}">
        <p14:creationId xmlns:p14="http://schemas.microsoft.com/office/powerpoint/2010/main" val="308120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LICENCES 2023/2024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9041" y="2286000"/>
            <a:ext cx="6392630" cy="3594100"/>
          </a:xfrm>
        </p:spPr>
      </p:pic>
      <p:sp>
        <p:nvSpPr>
          <p:cNvPr id="11" name="TextBox 10"/>
          <p:cNvSpPr txBox="1"/>
          <p:nvPr/>
        </p:nvSpPr>
        <p:spPr>
          <a:xfrm>
            <a:off x="539552" y="1124744"/>
            <a:ext cx="80648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Une fois arrivé sur votre profil, vous pouvez cliquer sur: « MENU »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1907704" y="1628800"/>
            <a:ext cx="2664296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658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LICENCES 2023/2024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2468" y="2058018"/>
            <a:ext cx="4999063" cy="2810601"/>
          </a:xfrm>
        </p:spPr>
      </p:pic>
      <p:sp>
        <p:nvSpPr>
          <p:cNvPr id="11" name="TextBox 10"/>
          <p:cNvSpPr txBox="1"/>
          <p:nvPr/>
        </p:nvSpPr>
        <p:spPr>
          <a:xfrm>
            <a:off x="539552" y="1124744"/>
            <a:ext cx="80648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Cliquez sur « licence » puis sur « formulaire de renouvellement »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3020860" y="1494076"/>
            <a:ext cx="0" cy="19349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5">
            <a:extLst>
              <a:ext uri="{FF2B5EF4-FFF2-40B4-BE49-F238E27FC236}">
                <a16:creationId xmlns:a16="http://schemas.microsoft.com/office/drawing/2014/main" id="{2D385C01-5C9B-70C3-DB06-9B0A7662787E}"/>
              </a:ext>
            </a:extLst>
          </p:cNvPr>
          <p:cNvCxnSpPr>
            <a:cxnSpLocks/>
          </p:cNvCxnSpPr>
          <p:nvPr/>
        </p:nvCxnSpPr>
        <p:spPr>
          <a:xfrm flipH="1">
            <a:off x="4932040" y="1494076"/>
            <a:ext cx="864096" cy="20789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481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LICENCES 2023/2024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9314" y="1922723"/>
            <a:ext cx="6392630" cy="3594100"/>
          </a:xfrm>
        </p:spPr>
      </p:pic>
      <p:sp>
        <p:nvSpPr>
          <p:cNvPr id="11" name="TextBox 10"/>
          <p:cNvSpPr txBox="1"/>
          <p:nvPr/>
        </p:nvSpPr>
        <p:spPr>
          <a:xfrm>
            <a:off x="539552" y="1124744"/>
            <a:ext cx="80648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PREMIERE ETAPE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5877272"/>
            <a:ext cx="80648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Cliquez sur « modifier » puis sur « valider »</a:t>
            </a:r>
          </a:p>
        </p:txBody>
      </p:sp>
    </p:spTree>
    <p:extLst>
      <p:ext uri="{BB962C8B-B14F-4D97-AF65-F5344CB8AC3E}">
        <p14:creationId xmlns:p14="http://schemas.microsoft.com/office/powerpoint/2010/main" val="754947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LICENCES 2023/2024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1541" y="1494076"/>
            <a:ext cx="5100918" cy="2867866"/>
          </a:xfrm>
        </p:spPr>
      </p:pic>
      <p:sp>
        <p:nvSpPr>
          <p:cNvPr id="11" name="TextBox 10"/>
          <p:cNvSpPr txBox="1"/>
          <p:nvPr/>
        </p:nvSpPr>
        <p:spPr>
          <a:xfrm>
            <a:off x="539552" y="1124744"/>
            <a:ext cx="80648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DEUXIEME ETAPE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534" y="6291870"/>
            <a:ext cx="80648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Complétez ou modifiez votre état civil puis « valider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1F21167-351F-67DB-A3B7-059753B57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541" y="4361942"/>
            <a:ext cx="5100918" cy="19432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41FB6DAA-384A-D824-B670-9CD3893033A4}"/>
                  </a:ext>
                </a:extLst>
              </p14:cNvPr>
              <p14:cNvContentPartPr/>
              <p14:nvPr/>
            </p14:nvContentPartPr>
            <p14:xfrm>
              <a:off x="3445222" y="2550757"/>
              <a:ext cx="597960" cy="2124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41FB6DAA-384A-D824-B670-9CD3893033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6222" y="2541757"/>
                <a:ext cx="6156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A0EAC215-C9EF-38FA-70E5-01BF67A8AD38}"/>
                  </a:ext>
                </a:extLst>
              </p14:cNvPr>
              <p14:cNvContentPartPr/>
              <p14:nvPr/>
            </p14:nvContentPartPr>
            <p14:xfrm>
              <a:off x="3476542" y="2556877"/>
              <a:ext cx="623880" cy="36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A0EAC215-C9EF-38FA-70E5-01BF67A8AD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13902" y="2494237"/>
                <a:ext cx="74952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e 15">
            <a:extLst>
              <a:ext uri="{FF2B5EF4-FFF2-40B4-BE49-F238E27FC236}">
                <a16:creationId xmlns:a16="http://schemas.microsoft.com/office/drawing/2014/main" id="{B8DD09D7-E388-1B40-B54A-45134CA1E8DD}"/>
              </a:ext>
            </a:extLst>
          </p:cNvPr>
          <p:cNvGrpSpPr/>
          <p:nvPr/>
        </p:nvGrpSpPr>
        <p:grpSpPr>
          <a:xfrm>
            <a:off x="3453142" y="2700157"/>
            <a:ext cx="647280" cy="431280"/>
            <a:chOff x="3453142" y="2700157"/>
            <a:chExt cx="64728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9128A330-624F-B22A-CF9A-D1271B86E6AD}"/>
                    </a:ext>
                  </a:extLst>
                </p14:cNvPr>
                <p14:cNvContentPartPr/>
                <p14:nvPr/>
              </p14:nvContentPartPr>
              <p14:xfrm>
                <a:off x="3453142" y="2700157"/>
                <a:ext cx="647280" cy="15120"/>
              </p14:xfrm>
            </p:contentPart>
          </mc:Choice>
          <mc:Fallback xmlns=""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9128A330-624F-B22A-CF9A-D1271B86E6A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90142" y="2637157"/>
                  <a:ext cx="772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4F9567B0-CD0B-6834-CBC1-659133FBB905}"/>
                    </a:ext>
                  </a:extLst>
                </p14:cNvPr>
                <p14:cNvContentPartPr/>
                <p14:nvPr/>
              </p14:nvContentPartPr>
              <p14:xfrm>
                <a:off x="3499582" y="2828677"/>
                <a:ext cx="558000" cy="360"/>
              </p14:xfrm>
            </p:contentPart>
          </mc:Choice>
          <mc:Fallback xmlns=""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4F9567B0-CD0B-6834-CBC1-659133FBB90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36582" y="2765677"/>
                  <a:ext cx="683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D48DF8ED-ABAB-D4E4-81E2-74054D3D07DD}"/>
                    </a:ext>
                  </a:extLst>
                </p14:cNvPr>
                <p14:cNvContentPartPr/>
                <p14:nvPr/>
              </p14:nvContentPartPr>
              <p14:xfrm>
                <a:off x="3470782" y="2971237"/>
                <a:ext cx="572400" cy="36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D48DF8ED-ABAB-D4E4-81E2-74054D3D07D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08142" y="2908237"/>
                  <a:ext cx="698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Encre 14">
                  <a:extLst>
                    <a:ext uri="{FF2B5EF4-FFF2-40B4-BE49-F238E27FC236}">
                      <a16:creationId xmlns:a16="http://schemas.microsoft.com/office/drawing/2014/main" id="{7F7D7B50-BCEA-B7B9-5E9B-A12F3F8AEC6C}"/>
                    </a:ext>
                  </a:extLst>
                </p14:cNvPr>
                <p14:cNvContentPartPr/>
                <p14:nvPr/>
              </p14:nvContentPartPr>
              <p14:xfrm>
                <a:off x="3456022" y="3099397"/>
                <a:ext cx="615600" cy="32040"/>
              </p14:xfrm>
            </p:contentPart>
          </mc:Choice>
          <mc:Fallback xmlns="">
            <p:pic>
              <p:nvPicPr>
                <p:cNvPr id="15" name="Encre 14">
                  <a:extLst>
                    <a:ext uri="{FF2B5EF4-FFF2-40B4-BE49-F238E27FC236}">
                      <a16:creationId xmlns:a16="http://schemas.microsoft.com/office/drawing/2014/main" id="{7F7D7B50-BCEA-B7B9-5E9B-A12F3F8AEC6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93382" y="3036757"/>
                  <a:ext cx="74124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671FE4D-0CBE-3F4A-2488-5D9FA6E8C5C9}"/>
              </a:ext>
            </a:extLst>
          </p:cNvPr>
          <p:cNvGrpSpPr/>
          <p:nvPr/>
        </p:nvGrpSpPr>
        <p:grpSpPr>
          <a:xfrm>
            <a:off x="3493822" y="3385957"/>
            <a:ext cx="549360" cy="144000"/>
            <a:chOff x="3493822" y="3385957"/>
            <a:chExt cx="549360" cy="1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945B4211-B1B1-FE84-487F-B75EDD5C725F}"/>
                    </a:ext>
                  </a:extLst>
                </p14:cNvPr>
                <p14:cNvContentPartPr/>
                <p14:nvPr/>
              </p14:nvContentPartPr>
              <p14:xfrm>
                <a:off x="3493822" y="3385957"/>
                <a:ext cx="549360" cy="46440"/>
              </p14:xfrm>
            </p:contentPart>
          </mc:Choice>
          <mc:Fallback xmlns=""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945B4211-B1B1-FE84-487F-B75EDD5C725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31182" y="3322957"/>
                  <a:ext cx="675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64BCBD55-B965-B65B-06C8-985B3D72867F}"/>
                    </a:ext>
                  </a:extLst>
                </p14:cNvPr>
                <p14:cNvContentPartPr/>
                <p14:nvPr/>
              </p14:nvContentPartPr>
              <p14:xfrm>
                <a:off x="3499582" y="3513757"/>
                <a:ext cx="514800" cy="16200"/>
              </p14:xfrm>
            </p:contentPart>
          </mc:Choice>
          <mc:Fallback xmlns=""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64BCBD55-B965-B65B-06C8-985B3D72867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36942" y="3451117"/>
                  <a:ext cx="64044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74D97DFC-A733-818F-0138-0389FA5F9F11}"/>
                  </a:ext>
                </a:extLst>
              </p14:cNvPr>
              <p14:cNvContentPartPr/>
              <p14:nvPr/>
            </p14:nvContentPartPr>
            <p14:xfrm>
              <a:off x="3456742" y="3914437"/>
              <a:ext cx="572400" cy="36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74D97DFC-A733-818F-0138-0389FA5F9F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93742" y="3851797"/>
                <a:ext cx="69804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e 22">
            <a:extLst>
              <a:ext uri="{FF2B5EF4-FFF2-40B4-BE49-F238E27FC236}">
                <a16:creationId xmlns:a16="http://schemas.microsoft.com/office/drawing/2014/main" id="{8E40F6CC-8B2E-6152-4667-82901B8AA6C8}"/>
              </a:ext>
            </a:extLst>
          </p:cNvPr>
          <p:cNvGrpSpPr/>
          <p:nvPr/>
        </p:nvGrpSpPr>
        <p:grpSpPr>
          <a:xfrm>
            <a:off x="3413542" y="4644157"/>
            <a:ext cx="887040" cy="159480"/>
            <a:chOff x="3413542" y="4644157"/>
            <a:chExt cx="887040" cy="15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E7CC694C-223E-7613-B006-E7DB9390FAE1}"/>
                    </a:ext>
                  </a:extLst>
                </p14:cNvPr>
                <p14:cNvContentPartPr/>
                <p14:nvPr/>
              </p14:nvContentPartPr>
              <p14:xfrm>
                <a:off x="3413902" y="4644157"/>
                <a:ext cx="886680" cy="27720"/>
              </p14:xfrm>
            </p:contentPart>
          </mc:Choice>
          <mc:Fallback xmlns=""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E7CC694C-223E-7613-B006-E7DB9390FAE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51262" y="4581517"/>
                  <a:ext cx="10123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Encre 21">
                  <a:extLst>
                    <a:ext uri="{FF2B5EF4-FFF2-40B4-BE49-F238E27FC236}">
                      <a16:creationId xmlns:a16="http://schemas.microsoft.com/office/drawing/2014/main" id="{CBBC62FF-A2B7-9C55-C855-3EC5F1018FC8}"/>
                    </a:ext>
                  </a:extLst>
                </p14:cNvPr>
                <p14:cNvContentPartPr/>
                <p14:nvPr/>
              </p14:nvContentPartPr>
              <p14:xfrm>
                <a:off x="3413542" y="4770877"/>
                <a:ext cx="715320" cy="32760"/>
              </p14:xfrm>
            </p:contentPart>
          </mc:Choice>
          <mc:Fallback xmlns="">
            <p:pic>
              <p:nvPicPr>
                <p:cNvPr id="22" name="Encre 21">
                  <a:extLst>
                    <a:ext uri="{FF2B5EF4-FFF2-40B4-BE49-F238E27FC236}">
                      <a16:creationId xmlns:a16="http://schemas.microsoft.com/office/drawing/2014/main" id="{CBBC62FF-A2B7-9C55-C855-3EC5F1018FC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50902" y="4708237"/>
                  <a:ext cx="84096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829768DC-C884-4A6F-A6A5-33073C1C2A94}"/>
              </a:ext>
            </a:extLst>
          </p:cNvPr>
          <p:cNvGrpSpPr/>
          <p:nvPr/>
        </p:nvGrpSpPr>
        <p:grpSpPr>
          <a:xfrm>
            <a:off x="3441982" y="5157517"/>
            <a:ext cx="1116000" cy="100080"/>
            <a:chOff x="3441982" y="5157517"/>
            <a:chExt cx="1116000" cy="10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EA53E82C-E57A-07CC-DB2E-CC376554E414}"/>
                    </a:ext>
                  </a:extLst>
                </p14:cNvPr>
                <p14:cNvContentPartPr/>
                <p14:nvPr/>
              </p14:nvContentPartPr>
              <p14:xfrm>
                <a:off x="3470782" y="5157517"/>
                <a:ext cx="658080" cy="360"/>
              </p14:xfrm>
            </p:contentPart>
          </mc:Choice>
          <mc:Fallback xmlns=""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EA53E82C-E57A-07CC-DB2E-CC376554E41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08142" y="5094877"/>
                  <a:ext cx="783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Encre 24">
                  <a:extLst>
                    <a:ext uri="{FF2B5EF4-FFF2-40B4-BE49-F238E27FC236}">
                      <a16:creationId xmlns:a16="http://schemas.microsoft.com/office/drawing/2014/main" id="{C3396F1F-B265-F5C5-ED29-B808E99D90FD}"/>
                    </a:ext>
                  </a:extLst>
                </p14:cNvPr>
                <p14:cNvContentPartPr/>
                <p14:nvPr/>
              </p14:nvContentPartPr>
              <p14:xfrm>
                <a:off x="3441982" y="5242477"/>
                <a:ext cx="1116000" cy="15120"/>
              </p14:xfrm>
            </p:contentPart>
          </mc:Choice>
          <mc:Fallback xmlns="">
            <p:pic>
              <p:nvPicPr>
                <p:cNvPr id="25" name="Encre 24">
                  <a:extLst>
                    <a:ext uri="{FF2B5EF4-FFF2-40B4-BE49-F238E27FC236}">
                      <a16:creationId xmlns:a16="http://schemas.microsoft.com/office/drawing/2014/main" id="{C3396F1F-B265-F5C5-ED29-B808E99D90F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78982" y="5179837"/>
                  <a:ext cx="124164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0EDCA956-B170-84B6-6940-861ADCB89935}"/>
              </a:ext>
            </a:extLst>
          </p:cNvPr>
          <p:cNvGrpSpPr/>
          <p:nvPr/>
        </p:nvGrpSpPr>
        <p:grpSpPr>
          <a:xfrm>
            <a:off x="3428302" y="5585917"/>
            <a:ext cx="371880" cy="200520"/>
            <a:chOff x="3428302" y="5585917"/>
            <a:chExt cx="37188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24C4905B-C17A-0AA5-1E10-264EE8BBA4C2}"/>
                    </a:ext>
                  </a:extLst>
                </p14:cNvPr>
                <p14:cNvContentPartPr/>
                <p14:nvPr/>
              </p14:nvContentPartPr>
              <p14:xfrm>
                <a:off x="3428302" y="5585917"/>
                <a:ext cx="371880" cy="360"/>
              </p14:xfrm>
            </p:contentPart>
          </mc:Choice>
          <mc:Fallback xmlns=""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24C4905B-C17A-0AA5-1E10-264EE8BBA4C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65302" y="5522917"/>
                  <a:ext cx="497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BBC8A9E1-F8DD-5A0A-D6F4-3EA8DECDFD43}"/>
                    </a:ext>
                  </a:extLst>
                </p14:cNvPr>
                <p14:cNvContentPartPr/>
                <p14:nvPr/>
              </p14:nvContentPartPr>
              <p14:xfrm>
                <a:off x="3470782" y="5700397"/>
                <a:ext cx="286560" cy="360"/>
              </p14:xfrm>
            </p:contentPart>
          </mc:Choice>
          <mc:Fallback xmlns=""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BBC8A9E1-F8DD-5A0A-D6F4-3EA8DECDFD4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08142" y="5637397"/>
                  <a:ext cx="412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F357D4BA-B82F-75DE-9227-4A2B352B9AE3}"/>
                    </a:ext>
                  </a:extLst>
                </p14:cNvPr>
                <p14:cNvContentPartPr/>
                <p14:nvPr/>
              </p14:nvContentPartPr>
              <p14:xfrm>
                <a:off x="3433702" y="5780317"/>
                <a:ext cx="309600" cy="612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F357D4BA-B82F-75DE-9227-4A2B352B9AE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71062" y="5717677"/>
                  <a:ext cx="435240" cy="13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93468770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581</TotalTime>
  <Words>263</Words>
  <Application>Microsoft Office PowerPoint</Application>
  <PresentationFormat>Affichage à l'écran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Impact</vt:lpstr>
      <vt:lpstr>Badge</vt:lpstr>
      <vt:lpstr>RENOUVELLEMENT DE VOTRE LICENCE ET DU PARCOURS PREVENTION SANTE</vt:lpstr>
      <vt:lpstr>LICENCES 2023/2024</vt:lpstr>
      <vt:lpstr>Présentation PowerPoint</vt:lpstr>
      <vt:lpstr>LICENCES 2023/2024</vt:lpstr>
      <vt:lpstr>LICENCES 2023/2024</vt:lpstr>
      <vt:lpstr>LICENCES 2023/2024</vt:lpstr>
      <vt:lpstr>LICENCES 2023/2024</vt:lpstr>
      <vt:lpstr>LICENCES 2023/2024</vt:lpstr>
      <vt:lpstr>LICENCES 2023/2024</vt:lpstr>
      <vt:lpstr>LICENCES 2023/2024</vt:lpstr>
      <vt:lpstr>LICENCES 2023/2024</vt:lpstr>
      <vt:lpstr>LICENCES 2023/2024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LICENCES 2021/2022</dc:title>
  <dc:creator>roland montusclat</dc:creator>
  <cp:lastModifiedBy>roland montusclat</cp:lastModifiedBy>
  <cp:revision>17</cp:revision>
  <dcterms:created xsi:type="dcterms:W3CDTF">2021-07-07T11:11:15Z</dcterms:created>
  <dcterms:modified xsi:type="dcterms:W3CDTF">2023-09-05T17:46:32Z</dcterms:modified>
</cp:coreProperties>
</file>